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0" r:id="rId2"/>
  </p:sldMasterIdLst>
  <p:sldIdLst>
    <p:sldId id="256" r:id="rId3"/>
    <p:sldId id="258" r:id="rId4"/>
  </p:sldIdLst>
  <p:sldSz cx="12192000" cy="6858000"/>
  <p:notesSz cx="6858000" cy="9144000"/>
  <p:defaultTextStyle>
    <a:defPPr>
      <a:defRPr lang="es-A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000" autoAdjust="0"/>
    <p:restoredTop sz="94660"/>
  </p:normalViewPr>
  <p:slideViewPr>
    <p:cSldViewPr snapToGrid="0">
      <p:cViewPr varScale="1">
        <p:scale>
          <a:sx n="65" d="100"/>
          <a:sy n="65" d="100"/>
        </p:scale>
        <p:origin x="858" y="6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1.xml"/><Relationship Id="rId7" Type="http://schemas.openxmlformats.org/officeDocument/2006/relationships/theme" Target="theme/theme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slide" Target="slides/slide2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1C2AD5A-D6DA-5EC0-C9D3-42D2E9DB801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77838" y="1569522"/>
            <a:ext cx="11054687" cy="763564"/>
          </a:xfrm>
          <a:prstGeom prst="rect">
            <a:avLst/>
          </a:prstGeom>
        </p:spPr>
        <p:txBody>
          <a:bodyPr anchor="b"/>
          <a:lstStyle>
            <a:lvl1pPr algn="ctr">
              <a:defRPr sz="3800"/>
            </a:lvl1pPr>
          </a:lstStyle>
          <a:p>
            <a:r>
              <a:rPr lang="es-ES"/>
              <a:t>Haga clic para modificar el estilo de título del patrón</a:t>
            </a:r>
            <a:endParaRPr lang="es-AR" dirty="0"/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9E0F1854-B18D-ADC0-B591-7A873774919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2417169"/>
            <a:ext cx="9144000" cy="763564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600" i="1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modificar el estilo de subtítulo del patrón</a:t>
            </a:r>
            <a:endParaRPr lang="es-AR" dirty="0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465A7742-7724-B980-4C54-1A6C4217A934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77838" y="3488124"/>
            <a:ext cx="6052782" cy="2073582"/>
          </a:xfrm>
          <a:prstGeom prst="rect">
            <a:avLst/>
          </a:prstGeom>
        </p:spPr>
        <p:txBody>
          <a:bodyPr/>
          <a:lstStyle>
            <a:lvl1pPr>
              <a:defRPr b="1"/>
            </a:lvl1pPr>
          </a:lstStyle>
          <a:p>
            <a:r>
              <a:rPr lang="es-AR"/>
              <a:t>AUTORES</a:t>
            </a:r>
            <a:endParaRPr lang="es-AR" b="1" dirty="0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6CB48B6D-E702-CD7E-BF0B-BD654360C55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910850" y="6170280"/>
            <a:ext cx="3071883" cy="365125"/>
          </a:xfrm>
          <a:prstGeom prst="rect">
            <a:avLst/>
          </a:prstGeom>
        </p:spPr>
        <p:txBody>
          <a:bodyPr/>
          <a:lstStyle/>
          <a:p>
            <a:r>
              <a:rPr lang="es-ES" dirty="0"/>
              <a:t>Fecha</a:t>
            </a:r>
            <a:endParaRPr lang="es-AR" dirty="0"/>
          </a:p>
        </p:txBody>
      </p:sp>
    </p:spTree>
    <p:extLst>
      <p:ext uri="{BB962C8B-B14F-4D97-AF65-F5344CB8AC3E}">
        <p14:creationId xmlns:p14="http://schemas.microsoft.com/office/powerpoint/2010/main" val="77142521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1C2AD5A-D6DA-5EC0-C9D3-42D2E9DB801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73122" y="848005"/>
            <a:ext cx="11054687" cy="763564"/>
          </a:xfrm>
          <a:prstGeom prst="rect">
            <a:avLst/>
          </a:prstGeom>
        </p:spPr>
        <p:txBody>
          <a:bodyPr anchor="b"/>
          <a:lstStyle>
            <a:lvl1pPr algn="l">
              <a:defRPr sz="3800"/>
            </a:lvl1pPr>
          </a:lstStyle>
          <a:p>
            <a:r>
              <a:rPr lang="es-ES" dirty="0"/>
              <a:t>Haga clic para modificar el estilo de título del patrón</a:t>
            </a:r>
            <a:endParaRPr lang="es-AR" dirty="0"/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9E0F1854-B18D-ADC0-B591-7A873774919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73121" y="1993350"/>
            <a:ext cx="11154771" cy="4393802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2600" i="1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 dirty="0"/>
              <a:t>Haga clic para modificar el estilo de subtítulo del patrón</a:t>
            </a:r>
            <a:endParaRPr lang="es-AR" dirty="0"/>
          </a:p>
        </p:txBody>
      </p:sp>
      <p:cxnSp>
        <p:nvCxnSpPr>
          <p:cNvPr id="5" name="Conector recto 4">
            <a:extLst>
              <a:ext uri="{FF2B5EF4-FFF2-40B4-BE49-F238E27FC236}">
                <a16:creationId xmlns:a16="http://schemas.microsoft.com/office/drawing/2014/main" id="{1C8865B3-F187-D6E9-24A3-19E38DCB2311}"/>
              </a:ext>
            </a:extLst>
          </p:cNvPr>
          <p:cNvCxnSpPr/>
          <p:nvPr userDrawn="1"/>
        </p:nvCxnSpPr>
        <p:spPr>
          <a:xfrm>
            <a:off x="357464" y="1611569"/>
            <a:ext cx="11477072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66361210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50733622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theme" Target="../theme/theme2.xml"/><Relationship Id="rId2" Type="http://schemas.openxmlformats.org/officeDocument/2006/relationships/slideLayout" Target="../slideLayouts/slideLayout3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.png"/><Relationship Id="rId4" Type="http://schemas.openxmlformats.org/officeDocument/2006/relationships/image" Target="../media/image1.jpe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n 7">
            <a:extLst>
              <a:ext uri="{FF2B5EF4-FFF2-40B4-BE49-F238E27FC236}">
                <a16:creationId xmlns:a16="http://schemas.microsoft.com/office/drawing/2014/main" id="{E0F70CA7-FA71-006A-6D66-AFD26837A450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5437" y="208921"/>
            <a:ext cx="1090353" cy="1063644"/>
          </a:xfrm>
          <a:prstGeom prst="rect">
            <a:avLst/>
          </a:prstGeom>
        </p:spPr>
      </p:pic>
      <p:sp>
        <p:nvSpPr>
          <p:cNvPr id="10" name="Rectángulo 9">
            <a:extLst>
              <a:ext uri="{FF2B5EF4-FFF2-40B4-BE49-F238E27FC236}">
                <a16:creationId xmlns:a16="http://schemas.microsoft.com/office/drawing/2014/main" id="{82F591C5-F474-B7B0-A053-31A314ABEBB3}"/>
              </a:ext>
            </a:extLst>
          </p:cNvPr>
          <p:cNvSpPr/>
          <p:nvPr userDrawn="1"/>
        </p:nvSpPr>
        <p:spPr>
          <a:xfrm>
            <a:off x="0" y="6695570"/>
            <a:ext cx="12192000" cy="162430"/>
          </a:xfrm>
          <a:prstGeom prst="rect">
            <a:avLst/>
          </a:prstGeom>
          <a:solidFill>
            <a:schemeClr val="accent5">
              <a:lumMod val="75000"/>
            </a:schemeClr>
          </a:solidFill>
          <a:ln>
            <a:solidFill>
              <a:schemeClr val="accent5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AR"/>
          </a:p>
        </p:txBody>
      </p:sp>
      <p:sp>
        <p:nvSpPr>
          <p:cNvPr id="11" name="Rectángulo 10">
            <a:extLst>
              <a:ext uri="{FF2B5EF4-FFF2-40B4-BE49-F238E27FC236}">
                <a16:creationId xmlns:a16="http://schemas.microsoft.com/office/drawing/2014/main" id="{498FB0A0-9CE1-8220-0033-C36F948F823B}"/>
              </a:ext>
            </a:extLst>
          </p:cNvPr>
          <p:cNvSpPr/>
          <p:nvPr userDrawn="1"/>
        </p:nvSpPr>
        <p:spPr>
          <a:xfrm>
            <a:off x="9491398" y="-13233"/>
            <a:ext cx="2694049" cy="106801"/>
          </a:xfrm>
          <a:prstGeom prst="rect">
            <a:avLst/>
          </a:prstGeom>
          <a:solidFill>
            <a:schemeClr val="accent5">
              <a:lumMod val="75000"/>
            </a:schemeClr>
          </a:solidFill>
          <a:ln>
            <a:solidFill>
              <a:schemeClr val="accent5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AR"/>
          </a:p>
        </p:txBody>
      </p:sp>
      <p:sp>
        <p:nvSpPr>
          <p:cNvPr id="12" name="Rectángulo 11">
            <a:extLst>
              <a:ext uri="{FF2B5EF4-FFF2-40B4-BE49-F238E27FC236}">
                <a16:creationId xmlns:a16="http://schemas.microsoft.com/office/drawing/2014/main" id="{FBC84224-5122-D724-B6FE-7D6A31E7E0C0}"/>
              </a:ext>
            </a:extLst>
          </p:cNvPr>
          <p:cNvSpPr/>
          <p:nvPr userDrawn="1"/>
        </p:nvSpPr>
        <p:spPr>
          <a:xfrm rot="5400000">
            <a:off x="10790282" y="1320044"/>
            <a:ext cx="2694049" cy="109386"/>
          </a:xfrm>
          <a:prstGeom prst="rect">
            <a:avLst/>
          </a:prstGeom>
          <a:solidFill>
            <a:schemeClr val="accent5">
              <a:lumMod val="75000"/>
            </a:schemeClr>
          </a:solidFill>
          <a:ln>
            <a:solidFill>
              <a:schemeClr val="accent5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AR"/>
          </a:p>
        </p:txBody>
      </p:sp>
      <p:pic>
        <p:nvPicPr>
          <p:cNvPr id="14" name="Imagen 13">
            <a:extLst>
              <a:ext uri="{FF2B5EF4-FFF2-40B4-BE49-F238E27FC236}">
                <a16:creationId xmlns:a16="http://schemas.microsoft.com/office/drawing/2014/main" id="{DEFE0954-B04A-F89D-FCDA-E64087ECA00A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0047429" y="423140"/>
            <a:ext cx="1773057" cy="5806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975197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A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n 7">
            <a:extLst>
              <a:ext uri="{FF2B5EF4-FFF2-40B4-BE49-F238E27FC236}">
                <a16:creationId xmlns:a16="http://schemas.microsoft.com/office/drawing/2014/main" id="{E0F70CA7-FA71-006A-6D66-AFD26837A450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5438" y="208921"/>
            <a:ext cx="669906" cy="653496"/>
          </a:xfrm>
          <a:prstGeom prst="rect">
            <a:avLst/>
          </a:prstGeom>
        </p:spPr>
      </p:pic>
      <p:sp>
        <p:nvSpPr>
          <p:cNvPr id="10" name="Rectángulo 9">
            <a:extLst>
              <a:ext uri="{FF2B5EF4-FFF2-40B4-BE49-F238E27FC236}">
                <a16:creationId xmlns:a16="http://schemas.microsoft.com/office/drawing/2014/main" id="{82F591C5-F474-B7B0-A053-31A314ABEBB3}"/>
              </a:ext>
            </a:extLst>
          </p:cNvPr>
          <p:cNvSpPr/>
          <p:nvPr userDrawn="1"/>
        </p:nvSpPr>
        <p:spPr>
          <a:xfrm>
            <a:off x="0" y="6695570"/>
            <a:ext cx="12192000" cy="162430"/>
          </a:xfrm>
          <a:prstGeom prst="rect">
            <a:avLst/>
          </a:prstGeom>
          <a:solidFill>
            <a:schemeClr val="accent5">
              <a:lumMod val="75000"/>
            </a:schemeClr>
          </a:solidFill>
          <a:ln>
            <a:solidFill>
              <a:schemeClr val="accent5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AR"/>
          </a:p>
        </p:txBody>
      </p:sp>
      <p:sp>
        <p:nvSpPr>
          <p:cNvPr id="11" name="Rectángulo 10">
            <a:extLst>
              <a:ext uri="{FF2B5EF4-FFF2-40B4-BE49-F238E27FC236}">
                <a16:creationId xmlns:a16="http://schemas.microsoft.com/office/drawing/2014/main" id="{498FB0A0-9CE1-8220-0033-C36F948F823B}"/>
              </a:ext>
            </a:extLst>
          </p:cNvPr>
          <p:cNvSpPr/>
          <p:nvPr userDrawn="1"/>
        </p:nvSpPr>
        <p:spPr>
          <a:xfrm>
            <a:off x="9491398" y="-13233"/>
            <a:ext cx="2694049" cy="106801"/>
          </a:xfrm>
          <a:prstGeom prst="rect">
            <a:avLst/>
          </a:prstGeom>
          <a:solidFill>
            <a:schemeClr val="accent5">
              <a:lumMod val="75000"/>
            </a:schemeClr>
          </a:solidFill>
          <a:ln>
            <a:solidFill>
              <a:schemeClr val="accent5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AR"/>
          </a:p>
        </p:txBody>
      </p:sp>
      <p:sp>
        <p:nvSpPr>
          <p:cNvPr id="12" name="Rectángulo 11">
            <a:extLst>
              <a:ext uri="{FF2B5EF4-FFF2-40B4-BE49-F238E27FC236}">
                <a16:creationId xmlns:a16="http://schemas.microsoft.com/office/drawing/2014/main" id="{FBC84224-5122-D724-B6FE-7D6A31E7E0C0}"/>
              </a:ext>
            </a:extLst>
          </p:cNvPr>
          <p:cNvSpPr/>
          <p:nvPr userDrawn="1"/>
        </p:nvSpPr>
        <p:spPr>
          <a:xfrm rot="5400000">
            <a:off x="10790282" y="1320044"/>
            <a:ext cx="2694049" cy="109386"/>
          </a:xfrm>
          <a:prstGeom prst="rect">
            <a:avLst/>
          </a:prstGeom>
          <a:solidFill>
            <a:schemeClr val="accent5">
              <a:lumMod val="75000"/>
            </a:schemeClr>
          </a:solidFill>
          <a:ln>
            <a:solidFill>
              <a:schemeClr val="accent5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AR"/>
          </a:p>
        </p:txBody>
      </p:sp>
      <p:pic>
        <p:nvPicPr>
          <p:cNvPr id="14" name="Imagen 13">
            <a:extLst>
              <a:ext uri="{FF2B5EF4-FFF2-40B4-BE49-F238E27FC236}">
                <a16:creationId xmlns:a16="http://schemas.microsoft.com/office/drawing/2014/main" id="{DEFE0954-B04A-F89D-FCDA-E64087ECA00A}"/>
              </a:ext>
            </a:extLst>
          </p:cNvPr>
          <p:cNvPicPr>
            <a:picLocks noChangeAspect="1"/>
          </p:cNvPicPr>
          <p:nvPr userDrawn="1"/>
        </p:nvPicPr>
        <p:blipFill>
          <a:blip r:embed="rId5"/>
          <a:stretch>
            <a:fillRect/>
          </a:stretch>
        </p:blipFill>
        <p:spPr>
          <a:xfrm>
            <a:off x="10686600" y="388677"/>
            <a:ext cx="1202528" cy="3937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6386053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A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9803759-61B9-B6CE-77A1-AEE293737D8F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4D58C872-51E6-0FBB-A23F-0619B91DD29F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s-AR" dirty="0"/>
          </a:p>
        </p:txBody>
      </p:sp>
    </p:spTree>
    <p:extLst>
      <p:ext uri="{BB962C8B-B14F-4D97-AF65-F5344CB8AC3E}">
        <p14:creationId xmlns:p14="http://schemas.microsoft.com/office/powerpoint/2010/main" val="18787139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791023202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resentación1" id="{934592F1-BA17-4F89-8A0B-7BE55777C97C}" vid="{CDBCE211-F827-4976-ACFB-A84B0FE5E232}"/>
    </a:ext>
  </a:extLst>
</a:theme>
</file>

<file path=ppt/theme/theme2.xml><?xml version="1.0" encoding="utf-8"?>
<a:theme xmlns:a="http://schemas.openxmlformats.org/drawingml/2006/main" name="1_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resentación1" id="{934592F1-BA17-4F89-8A0B-7BE55777C97C}" vid="{4E772535-FB6C-459A-AD5F-A6791F5AE763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Presentación1</Template>
  <TotalTime>3</TotalTime>
  <Words>0</Words>
  <Application>Microsoft Office PowerPoint</Application>
  <PresentationFormat>Panorámica</PresentationFormat>
  <Paragraphs>0</Paragraphs>
  <Slides>2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1</vt:i4>
      </vt:variant>
      <vt:variant>
        <vt:lpstr>Tema</vt:lpstr>
      </vt:variant>
      <vt:variant>
        <vt:i4>2</vt:i4>
      </vt:variant>
      <vt:variant>
        <vt:lpstr>Títulos de diapositiva</vt:lpstr>
      </vt:variant>
      <vt:variant>
        <vt:i4>2</vt:i4>
      </vt:variant>
    </vt:vector>
  </HeadingPairs>
  <TitlesOfParts>
    <vt:vector size="5" baseType="lpstr">
      <vt:lpstr>Arial</vt:lpstr>
      <vt:lpstr>Tema de Office</vt:lpstr>
      <vt:lpstr>1_Tema de Office</vt:lpstr>
      <vt:lpstr>Presentación de PowerPoint</vt:lpstr>
      <vt:lpstr>Presentación de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María Laura Risiglione</dc:creator>
  <cp:lastModifiedBy>María Laura Risiglione</cp:lastModifiedBy>
  <cp:revision>1</cp:revision>
  <dcterms:created xsi:type="dcterms:W3CDTF">2026-10-26T13:52:54Z</dcterms:created>
  <dcterms:modified xsi:type="dcterms:W3CDTF">2026-10-26T13:58:02Z</dcterms:modified>
</cp:coreProperties>
</file>